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254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370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500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429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81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626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84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697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19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3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786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F918D-BA03-4247-8663-F069E60AC47D}" type="datetimeFigureOut">
              <a:rPr lang="en-GB" smtClean="0"/>
              <a:t>01/01/2024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E2FB8-0546-4065-A9E3-A986CDFA9B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8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10487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Panoramiczny</PresentationFormat>
  <Paragraphs>0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Kuba</dc:creator>
  <cp:lastModifiedBy>Kuba</cp:lastModifiedBy>
  <cp:revision>1</cp:revision>
  <dcterms:created xsi:type="dcterms:W3CDTF">2024-01-01T14:53:21Z</dcterms:created>
  <dcterms:modified xsi:type="dcterms:W3CDTF">2024-01-01T14:53:42Z</dcterms:modified>
</cp:coreProperties>
</file>